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6" r:id="rId5"/>
    <p:sldId id="277" r:id="rId6"/>
    <p:sldId id="263" r:id="rId7"/>
    <p:sldId id="273" r:id="rId8"/>
    <p:sldId id="283" r:id="rId9"/>
    <p:sldId id="289" r:id="rId10"/>
    <p:sldId id="292" r:id="rId11"/>
    <p:sldId id="293" r:id="rId12"/>
    <p:sldId id="295" r:id="rId13"/>
    <p:sldId id="296" r:id="rId14"/>
    <p:sldId id="294" r:id="rId15"/>
    <p:sldId id="297" r:id="rId16"/>
    <p:sldId id="271" r:id="rId1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7F"/>
    <a:srgbClr val="00BFFF"/>
    <a:srgbClr val="5DD5FF"/>
    <a:srgbClr val="00668A"/>
    <a:srgbClr val="5F5F5F"/>
    <a:srgbClr val="00FF3C"/>
    <a:srgbClr val="00DA6D"/>
    <a:srgbClr val="FF9900"/>
    <a:srgbClr val="FF00FF"/>
    <a:srgbClr val="FFA0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36" autoAdjust="0"/>
  </p:normalViewPr>
  <p:slideViewPr>
    <p:cSldViewPr>
      <p:cViewPr varScale="1">
        <p:scale>
          <a:sx n="92" d="100"/>
          <a:sy n="92" d="100"/>
        </p:scale>
        <p:origin x="-1188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24E8B-D2EB-4EF4-8613-A68456E89DD2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928B-C586-4865-B0E6-6F404A52A1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3887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38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Mac</a:t>
            </a:r>
            <a:r>
              <a:rPr kumimoji="1" lang="ja-JP" altLang="en-US" dirty="0" smtClean="0"/>
              <a:t>買う、</a:t>
            </a:r>
            <a:r>
              <a:rPr kumimoji="1" lang="en-US" altLang="ja-JP" dirty="0" smtClean="0"/>
              <a:t>UE4</a:t>
            </a:r>
            <a:r>
              <a:rPr kumimoji="1" lang="ja-JP" altLang="en-US" dirty="0" smtClean="0"/>
              <a:t>のライセンス買う、数学、英語、物理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833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4248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106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3165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7165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3875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5427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114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814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85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3522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20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4A6E8-120E-4A8A-9BC0-30A6B5303745}" type="datetimeFigureOut">
              <a:rPr kumimoji="1" lang="ja-JP" altLang="en-US" smtClean="0"/>
              <a:t>2014/7/9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8412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32856"/>
            <a:ext cx="9144000" cy="1470025"/>
          </a:xfrm>
        </p:spPr>
        <p:txBody>
          <a:bodyPr/>
          <a:lstStyle/>
          <a:p>
            <a:pPr algn="l"/>
            <a:r>
              <a:rPr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 smtClean="0">
                <a:solidFill>
                  <a:schemeClr val="bg1"/>
                </a:solidFill>
              </a:rPr>
              <a:t>決意表明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0" y="3861048"/>
            <a:ext cx="9144000" cy="2996952"/>
          </a:xfrm>
          <a:solidFill>
            <a:schemeClr val="bg1"/>
          </a:solidFill>
        </p:spPr>
        <p:txBody>
          <a:bodyPr/>
          <a:lstStyle/>
          <a:p>
            <a:pPr algn="r"/>
            <a:endParaRPr kumimoji="1" lang="en-US" altLang="ja-JP" dirty="0" smtClean="0"/>
          </a:p>
          <a:p>
            <a:pPr algn="r"/>
            <a:r>
              <a:rPr lang="en-US" altLang="ja-JP" dirty="0"/>
              <a:t>	</a:t>
            </a:r>
            <a:r>
              <a:rPr kumimoji="1" lang="ja-JP" altLang="en-US" dirty="0" smtClean="0">
                <a:solidFill>
                  <a:srgbClr val="454545"/>
                </a:solidFill>
              </a:rPr>
              <a:t>小山瑛圭</a:t>
            </a:r>
            <a:r>
              <a:rPr kumimoji="1" lang="en-US" altLang="ja-JP" dirty="0" smtClean="0">
                <a:solidFill>
                  <a:srgbClr val="454545"/>
                </a:solidFill>
              </a:rPr>
              <a:t>	</a:t>
            </a:r>
            <a:r>
              <a:rPr lang="en-US" altLang="ja-JP" dirty="0"/>
              <a:t>	</a:t>
            </a:r>
            <a:r>
              <a:rPr kumimoji="1" lang="ja-JP" altLang="en-US" dirty="0" smtClean="0"/>
              <a:t>　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213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488832" cy="1785104"/>
            <a:chOff x="899592" y="3804136"/>
            <a:chExt cx="7488832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339752" y="4020160"/>
              <a:ext cx="604867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デザイナの理想を</a:t>
              </a:r>
              <a:endParaRPr kumimoji="1" lang="en-US" altLang="ja-JP" sz="4400" b="1" dirty="0" smtClean="0"/>
            </a:p>
            <a:p>
              <a:r>
                <a:rPr lang="en-US" altLang="ja-JP" sz="4400" b="1" dirty="0"/>
                <a:t>	</a:t>
              </a:r>
              <a:r>
                <a:rPr lang="en-US" altLang="ja-JP" sz="4400" b="1" dirty="0" smtClean="0"/>
                <a:t>		</a:t>
              </a:r>
              <a:r>
                <a:rPr kumimoji="1" lang="ja-JP" altLang="en-US" sz="4400" b="1" dirty="0" smtClean="0"/>
                <a:t>実現したい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4355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5" name="正方形/長方形 24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5" name="グループ化 44"/>
          <p:cNvGrpSpPr/>
          <p:nvPr/>
        </p:nvGrpSpPr>
        <p:grpSpPr>
          <a:xfrm>
            <a:off x="179512" y="4653136"/>
            <a:ext cx="8964488" cy="648072"/>
            <a:chOff x="179512" y="3717032"/>
            <a:chExt cx="8964488" cy="648072"/>
          </a:xfrm>
        </p:grpSpPr>
        <p:grpSp>
          <p:nvGrpSpPr>
            <p:cNvPr id="30" name="グループ化 29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29" name="正方形/長方形 28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8" name="グループ化 27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26" name="円/楕円 25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円/楕円 26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1" name="テキスト ボックス 30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38" name="テキスト ボックス 37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9" name="テキスト ボックス 38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0" name="テキスト ボックス 39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47" name="角丸四角形吹き出し 46"/>
          <p:cNvSpPr/>
          <p:nvPr/>
        </p:nvSpPr>
        <p:spPr>
          <a:xfrm>
            <a:off x="971600" y="5215508"/>
            <a:ext cx="3149045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MacBook Pro</a:t>
            </a:r>
            <a:r>
              <a:rPr kumimoji="1" lang="ja-JP" altLang="en-US" sz="2400" u="sng" dirty="0" smtClean="0"/>
              <a:t>購入</a:t>
            </a:r>
            <a:endParaRPr kumimoji="1" lang="en-US" altLang="ja-JP" sz="2400" u="sng" dirty="0" smtClean="0"/>
          </a:p>
          <a:p>
            <a:pPr algn="ctr"/>
            <a:endParaRPr kumimoji="1" lang="en-US" altLang="ja-JP" sz="2400" dirty="0" smtClean="0"/>
          </a:p>
          <a:p>
            <a:pPr algn="ctr"/>
            <a:r>
              <a:rPr lang="en-US" altLang="ja-JP" sz="2400" u="sng" dirty="0" smtClean="0"/>
              <a:t>UE4</a:t>
            </a:r>
            <a:r>
              <a:rPr lang="ja-JP" altLang="en-US" sz="2400" u="sng" dirty="0" smtClean="0"/>
              <a:t>ライセンス購入</a:t>
            </a:r>
            <a:endParaRPr kumimoji="1" lang="ja-JP" altLang="en-US" sz="2400" u="sng" dirty="0"/>
          </a:p>
        </p:txBody>
      </p:sp>
      <p:sp>
        <p:nvSpPr>
          <p:cNvPr id="48" name="角丸四角形吹き出し 47"/>
          <p:cNvSpPr/>
          <p:nvPr/>
        </p:nvSpPr>
        <p:spPr>
          <a:xfrm>
            <a:off x="4355976" y="5215508"/>
            <a:ext cx="3105336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英語の技術書</a:t>
            </a:r>
            <a:r>
              <a:rPr kumimoji="1" lang="en-US" altLang="ja-JP" sz="2400" u="sng" dirty="0" smtClean="0"/>
              <a:t>1</a:t>
            </a:r>
            <a:r>
              <a:rPr kumimoji="1" lang="ja-JP" altLang="en-US" sz="2400" u="sng" dirty="0" smtClean="0"/>
              <a:t>冊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読み終わる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数検</a:t>
            </a:r>
            <a:r>
              <a:rPr kumimoji="1" lang="en-US" altLang="ja-JP" sz="2400" u="sng" dirty="0" smtClean="0"/>
              <a:t>2</a:t>
            </a:r>
            <a:r>
              <a:rPr kumimoji="1" lang="ja-JP" altLang="en-US" sz="2400" u="sng" dirty="0" smtClean="0"/>
              <a:t>級受ける</a:t>
            </a:r>
            <a:endParaRPr kumimoji="1" lang="ja-JP" altLang="en-US" sz="2400" u="sng" dirty="0"/>
          </a:p>
        </p:txBody>
      </p:sp>
      <p:sp>
        <p:nvSpPr>
          <p:cNvPr id="3" name="正方形/長方形 2"/>
          <p:cNvSpPr/>
          <p:nvPr/>
        </p:nvSpPr>
        <p:spPr>
          <a:xfrm>
            <a:off x="0" y="3717032"/>
            <a:ext cx="9144000" cy="864096"/>
          </a:xfrm>
          <a:prstGeom prst="rect">
            <a:avLst/>
          </a:prstGeom>
          <a:solidFill>
            <a:srgbClr val="00F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/>
              <a:t>オシャレプログラマを目指して基礎勉強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43583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5" name="正方形/長方形 94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6" name="グループ化 95"/>
          <p:cNvGrpSpPr/>
          <p:nvPr/>
        </p:nvGrpSpPr>
        <p:grpSpPr>
          <a:xfrm>
            <a:off x="179512" y="4653136"/>
            <a:ext cx="8964488" cy="648072"/>
            <a:chOff x="179512" y="3717032"/>
            <a:chExt cx="8964488" cy="648072"/>
          </a:xfrm>
        </p:grpSpPr>
        <p:grpSp>
          <p:nvGrpSpPr>
            <p:cNvPr id="97" name="グループ化 96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110" name="正方形/長方形 109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112" name="円/楕円 111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円/楕円 112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98" name="テキスト ボックス 97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9" name="テキスト ボックス 98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0" name="テキスト ボックス 99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1" name="テキスト ボックス 100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2" name="テキスト ボックス 101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103" name="テキスト ボックス 102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4" name="テキスト ボックス 103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5" name="テキスト ボックス 104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6" name="テキスト ボックス 105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7" name="テキスト ボックス 106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108" name="テキスト ボックス 107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9" name="テキスト ボックス 108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14" name="角丸四角形吹き出し 113"/>
          <p:cNvSpPr/>
          <p:nvPr/>
        </p:nvSpPr>
        <p:spPr>
          <a:xfrm>
            <a:off x="971600" y="5215508"/>
            <a:ext cx="3528392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独自エフェクトツール作成</a:t>
            </a:r>
            <a:endParaRPr kumimoji="1" lang="ja-JP" altLang="en-US" sz="2400" u="sng" dirty="0"/>
          </a:p>
        </p:txBody>
      </p:sp>
      <p:sp>
        <p:nvSpPr>
          <p:cNvPr id="115" name="角丸四角形吹き出し 114"/>
          <p:cNvSpPr/>
          <p:nvPr/>
        </p:nvSpPr>
        <p:spPr>
          <a:xfrm>
            <a:off x="5571120" y="5215508"/>
            <a:ext cx="3105336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GDC</a:t>
            </a:r>
            <a:r>
              <a:rPr kumimoji="1" lang="ja-JP" altLang="en-US" sz="2400" u="sng" dirty="0" smtClean="0"/>
              <a:t>参加する</a:t>
            </a:r>
            <a:endParaRPr kumimoji="1" lang="ja-JP" altLang="en-US" sz="2400" u="sng" dirty="0"/>
          </a:p>
        </p:txBody>
      </p:sp>
      <p:sp>
        <p:nvSpPr>
          <p:cNvPr id="116" name="正方形/長方形 115"/>
          <p:cNvSpPr/>
          <p:nvPr/>
        </p:nvSpPr>
        <p:spPr>
          <a:xfrm>
            <a:off x="0" y="3717032"/>
            <a:ext cx="9144000" cy="864096"/>
          </a:xfrm>
          <a:prstGeom prst="rect">
            <a:avLst/>
          </a:prstGeom>
          <a:solidFill>
            <a:srgbClr val="00F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b="1" dirty="0"/>
              <a:t>誰かの為</a:t>
            </a:r>
            <a:r>
              <a:rPr lang="ja-JP" altLang="en-US" sz="3200" b="1" dirty="0" smtClean="0"/>
              <a:t>に。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4873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9" name="正方形/長方形 28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0" name="グループ化 29"/>
          <p:cNvGrpSpPr/>
          <p:nvPr/>
        </p:nvGrpSpPr>
        <p:grpSpPr>
          <a:xfrm>
            <a:off x="179512" y="3717032"/>
            <a:ext cx="8964488" cy="648072"/>
            <a:chOff x="179512" y="3717032"/>
            <a:chExt cx="8964488" cy="648072"/>
          </a:xfrm>
        </p:grpSpPr>
        <p:grpSp>
          <p:nvGrpSpPr>
            <p:cNvPr id="31" name="グループ化 30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63" name="正方形/長方形 62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4" name="グループ化 63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65" name="円/楕円 64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円/楕円 65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2" name="テキスト ボックス 31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8" name="テキスト ボックス 37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60" name="テキスト ボックス 59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62" name="テキスト ボックス 61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角丸四角形 2"/>
          <p:cNvSpPr/>
          <p:nvPr/>
        </p:nvSpPr>
        <p:spPr>
          <a:xfrm>
            <a:off x="827584" y="4365104"/>
            <a:ext cx="8064896" cy="2232248"/>
          </a:xfrm>
          <a:prstGeom prst="roundRect">
            <a:avLst/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 dirty="0"/>
              <a:t>永井さん超え！</a:t>
            </a:r>
            <a:r>
              <a:rPr lang="ja-JP" altLang="en-US" sz="6000" b="1" dirty="0" smtClean="0"/>
              <a:t>！</a:t>
            </a:r>
            <a:endParaRPr kumimoji="1" lang="ja-JP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95117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/>
        </p:nvGrpSpPr>
        <p:grpSpPr>
          <a:xfrm>
            <a:off x="0" y="2348880"/>
            <a:ext cx="9144000" cy="914400"/>
            <a:chOff x="-648072" y="2348880"/>
            <a:chExt cx="9144000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2348880"/>
              <a:ext cx="91440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648072" y="2482914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エフェクトツール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0" y="3882752"/>
            <a:ext cx="9144000" cy="914400"/>
            <a:chOff x="-2520280" y="3882752"/>
            <a:chExt cx="9144000" cy="914400"/>
          </a:xfrm>
        </p:grpSpPr>
        <p:sp>
          <p:nvSpPr>
            <p:cNvPr id="13" name="正方形/長方形 12"/>
            <p:cNvSpPr/>
            <p:nvPr/>
          </p:nvSpPr>
          <p:spPr>
            <a:xfrm>
              <a:off x="-2520280" y="3882752"/>
              <a:ext cx="9144000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-2520280" y="4016786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より豪華な画面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" name="グループ化 14"/>
          <p:cNvGrpSpPr/>
          <p:nvPr/>
        </p:nvGrpSpPr>
        <p:grpSpPr>
          <a:xfrm>
            <a:off x="0" y="5394920"/>
            <a:ext cx="9144000" cy="914400"/>
            <a:chOff x="-4333148" y="5394920"/>
            <a:chExt cx="8502315" cy="914400"/>
          </a:xfrm>
        </p:grpSpPr>
        <p:sp>
          <p:nvSpPr>
            <p:cNvPr id="16" name="正方形/長方形 15"/>
            <p:cNvSpPr/>
            <p:nvPr/>
          </p:nvSpPr>
          <p:spPr>
            <a:xfrm>
              <a:off x="-4333148" y="5394920"/>
              <a:ext cx="8502315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-4333148" y="5528954"/>
              <a:ext cx="85023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さらにクオリティの高いゲームに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927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2000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50202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ja-JP" sz="6600" dirty="0" smtClean="0"/>
              <a:t>The </a:t>
            </a:r>
            <a:r>
              <a:rPr lang="en-US" altLang="ja-JP" sz="6600" dirty="0"/>
              <a:t>one and </a:t>
            </a:r>
            <a:r>
              <a:rPr lang="en-US" altLang="ja-JP" sz="6600" dirty="0" smtClean="0"/>
              <a:t>only</a:t>
            </a:r>
            <a:br>
              <a:rPr lang="en-US" altLang="ja-JP" sz="6600" dirty="0" smtClean="0"/>
            </a:br>
            <a:r>
              <a:rPr lang="en-US" altLang="ja-JP" sz="6600" dirty="0" smtClean="0"/>
              <a:t>Programmer</a:t>
            </a:r>
            <a:endParaRPr kumimoji="1" lang="ja-JP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9574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656584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2564904"/>
            <a:ext cx="7956376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自己紹介</a:t>
            </a:r>
            <a:endParaRPr kumimoji="1" lang="en-US" altLang="ja-JP" sz="40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目標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5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18" name="グループ化 17"/>
          <p:cNvGrpSpPr/>
          <p:nvPr/>
        </p:nvGrpSpPr>
        <p:grpSpPr>
          <a:xfrm>
            <a:off x="0" y="2348880"/>
            <a:ext cx="3779912" cy="914400"/>
            <a:chOff x="-648072" y="2348880"/>
            <a:chExt cx="3779912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648072" y="234888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79512" y="2482914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Name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グループ化 18"/>
          <p:cNvGrpSpPr/>
          <p:nvPr/>
        </p:nvGrpSpPr>
        <p:grpSpPr>
          <a:xfrm>
            <a:off x="0" y="3882752"/>
            <a:ext cx="3779912" cy="914400"/>
            <a:chOff x="-648072" y="3882752"/>
            <a:chExt cx="3779912" cy="914400"/>
          </a:xfrm>
        </p:grpSpPr>
        <p:sp>
          <p:nvSpPr>
            <p:cNvPr id="9" name="正方形/長方形 8"/>
            <p:cNvSpPr/>
            <p:nvPr/>
          </p:nvSpPr>
          <p:spPr>
            <a:xfrm>
              <a:off x="-648072" y="3882752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179512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Age</a:t>
              </a:r>
            </a:p>
          </p:txBody>
        </p:sp>
      </p:grpSp>
      <p:grpSp>
        <p:nvGrpSpPr>
          <p:cNvPr id="20" name="グループ化 19"/>
          <p:cNvGrpSpPr/>
          <p:nvPr/>
        </p:nvGrpSpPr>
        <p:grpSpPr>
          <a:xfrm>
            <a:off x="0" y="5394920"/>
            <a:ext cx="3779912" cy="914400"/>
            <a:chOff x="-648072" y="5394920"/>
            <a:chExt cx="377991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539492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From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グループ化 23"/>
          <p:cNvGrpSpPr/>
          <p:nvPr/>
        </p:nvGrpSpPr>
        <p:grpSpPr>
          <a:xfrm>
            <a:off x="3347864" y="2348880"/>
            <a:ext cx="6408712" cy="914400"/>
            <a:chOff x="2987824" y="2348880"/>
            <a:chExt cx="640871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2987824" y="234888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ja-JP" sz="3200" dirty="0"/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419872" y="2494637"/>
              <a:ext cx="59766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Akiyoshi</a:t>
              </a:r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Koyama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" name="グループ化 21"/>
          <p:cNvGrpSpPr/>
          <p:nvPr/>
        </p:nvGrpSpPr>
        <p:grpSpPr>
          <a:xfrm>
            <a:off x="3347864" y="3882752"/>
            <a:ext cx="5796136" cy="914400"/>
            <a:chOff x="2987824" y="3882752"/>
            <a:chExt cx="5796136" cy="914400"/>
          </a:xfrm>
        </p:grpSpPr>
        <p:sp>
          <p:nvSpPr>
            <p:cNvPr id="6" name="正方形/長方形 5"/>
            <p:cNvSpPr/>
            <p:nvPr/>
          </p:nvSpPr>
          <p:spPr>
            <a:xfrm>
              <a:off x="2987824" y="3882752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3424034" y="4008362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21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" name="グループ化 20"/>
          <p:cNvGrpSpPr/>
          <p:nvPr/>
        </p:nvGrpSpPr>
        <p:grpSpPr>
          <a:xfrm>
            <a:off x="3347864" y="5394920"/>
            <a:ext cx="5796136" cy="914400"/>
            <a:chOff x="2987824" y="5394920"/>
            <a:chExt cx="5796136" cy="914400"/>
          </a:xfrm>
        </p:grpSpPr>
        <p:sp>
          <p:nvSpPr>
            <p:cNvPr id="7" name="正方形/長方形 6"/>
            <p:cNvSpPr/>
            <p:nvPr/>
          </p:nvSpPr>
          <p:spPr>
            <a:xfrm>
              <a:off x="2987824" y="539492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419872" y="55189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Sado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79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2204864"/>
            <a:ext cx="6156176" cy="914400"/>
            <a:chOff x="-2592324" y="5394920"/>
            <a:chExt cx="572416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2592324" y="5394920"/>
              <a:ext cx="471605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Episode</a:t>
              </a:r>
            </a:p>
          </p:txBody>
        </p:sp>
      </p:grp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3356992"/>
            <a:ext cx="3391169" cy="339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18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6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55576" y="980728"/>
            <a:ext cx="29523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海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とは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843808" y="2420888"/>
            <a:ext cx="4176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“戦い”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の場所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732240" y="4438853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である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400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CandyGirls_PV_Ver2.0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556792"/>
            <a:ext cx="8320924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5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656584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4365104"/>
            <a:ext cx="7956376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自己紹介</a:t>
            </a:r>
            <a:endParaRPr kumimoji="1" lang="en-US" altLang="ja-JP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目標</a:t>
            </a:r>
            <a:endParaRPr kumimoji="1"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8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67490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560840" cy="1785104"/>
            <a:chOff x="899592" y="3804136"/>
            <a:chExt cx="7560840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1760" y="4531767"/>
              <a:ext cx="604867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絵が描けない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7438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ユーザー定義 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ユーザー定義 1">
      <a:majorFont>
        <a:latin typeface="Calibri"/>
        <a:ea typeface="メイリオ"/>
        <a:cs typeface=""/>
      </a:majorFont>
      <a:minorFont>
        <a:latin typeface="Calibr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176</Words>
  <Application>Microsoft Office PowerPoint</Application>
  <PresentationFormat>画面に合わせる (4:3)</PresentationFormat>
  <Paragraphs>111</Paragraphs>
  <Slides>16</Slides>
  <Notes>2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17" baseType="lpstr">
      <vt:lpstr>Office ​​テーマ</vt:lpstr>
      <vt:lpstr> 決意表明</vt:lpstr>
      <vt:lpstr>目次 </vt:lpstr>
      <vt:lpstr>自己紹介 </vt:lpstr>
      <vt:lpstr>自己紹介 </vt:lpstr>
      <vt:lpstr>PowerPoint プレゼンテーション</vt:lpstr>
      <vt:lpstr>自己紹介</vt:lpstr>
      <vt:lpstr>目次 </vt:lpstr>
      <vt:lpstr>目標 </vt:lpstr>
      <vt:lpstr>目標 </vt:lpstr>
      <vt:lpstr>目標 </vt:lpstr>
      <vt:lpstr>目標 </vt:lpstr>
      <vt:lpstr>目標 </vt:lpstr>
      <vt:lpstr>目標 </vt:lpstr>
      <vt:lpstr>目標 </vt:lpstr>
      <vt:lpstr>目標 </vt:lpstr>
      <vt:lpstr>The one and only Programmer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user</dc:creator>
  <cp:lastModifiedBy>user</cp:lastModifiedBy>
  <cp:revision>44</cp:revision>
  <dcterms:created xsi:type="dcterms:W3CDTF">2014-07-07T15:33:50Z</dcterms:created>
  <dcterms:modified xsi:type="dcterms:W3CDTF">2014-07-09T15:24:46Z</dcterms:modified>
</cp:coreProperties>
</file>

<file path=docProps/thumbnail.jpeg>
</file>